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0" y="-298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" y="0"/>
            <a:ext cx="10687803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905397" y="3829744"/>
            <a:ext cx="9145016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Μ.Α ΤΣΙΚΡΙΚΑ ΚΑΙ ΣΙΑ ΟΕ που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Αττικής εντάχθηκε στη Δράση «Εργαλειοθήκη Επιχειρηματικότητας: Εμπόριο - Εστίαση – Εκπαίδευση»,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υφιστάμενων μικρών και πολύ μικρών επιχειρήσεων που δραστηριοποιούνται:</a:t>
            </a:r>
          </a:p>
          <a:p>
            <a:pPr algn="just"/>
            <a:endParaRPr lang="el-GR" sz="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 λιανικό εμπόριο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παροχή υπηρεσιών εστίασης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παροχή υπηρεσιών ιδιωτικής εκπαίδευσης – κοινωνικής μέριμνας</a:t>
            </a: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προκειμένου να αναβαθμίσουν το επίπεδο επιχειρησιακής οργάνωσης και λειτουργίας τους.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150.000  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75.000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05397" y="5977086"/>
            <a:ext cx="9217024" cy="6301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Κτιριακές παρεμβάσεις για εξοικονόμηση ενέργειας, αναβάθμιση της υγιεινής και ασφάλειας, διευκόλυνση  προσβασιμότητας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 για εξοικονόμηση ενέργειας, αναβάθμιση υγιεινής και ασφάλειας, ΤΠΕ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Υπηρεσιών – Διαδικασιών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Δαπάνες Μελετών/Κατάρτισης/Παρακολούθησης του επενδυτικού σχεδίου.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256</Words>
  <Application>Microsoft Office PowerPoint</Application>
  <PresentationFormat>Προσαρμογή</PresentationFormat>
  <Paragraphs>29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51</cp:revision>
  <dcterms:created xsi:type="dcterms:W3CDTF">2018-02-13T12:16:57Z</dcterms:created>
  <dcterms:modified xsi:type="dcterms:W3CDTF">2023-08-30T07:40:42Z</dcterms:modified>
</cp:coreProperties>
</file>