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0" y="-298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30/8/2023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Μ.Α ΤΣΙΚΡΙΚΑ ΚΑΙ ΣΙΑ ΟΕ που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Αττικής εντάχθηκε στη Δράση «Εργαλειοθήκη Επιχειρηματικότητας: Εμπόριο - Εστίαση – Εκπαίδευση»,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ιδιωτικής εκπαίδευσης – κοινωνικής μέριμνας</a:t>
            </a: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να αναβαθμίσουν το επίπεδο επιχειρησιακής οργάνωσης και λειτουργίας τους.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150.000 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75.000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630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Δαπάνες Μελετών/Κατάρτισης/Παρακολούθησης του επενδυτικού σχεδίου.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256</Words>
  <Application>Microsoft Office PowerPoint</Application>
  <PresentationFormat>Προσαρμογή</PresentationFormat>
  <Paragraphs>29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51</cp:revision>
  <dcterms:created xsi:type="dcterms:W3CDTF">2018-02-13T12:16:57Z</dcterms:created>
  <dcterms:modified xsi:type="dcterms:W3CDTF">2023-08-30T07:40:42Z</dcterms:modified>
</cp:coreProperties>
</file>