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66" y="-137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905397" y="3888854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fi-FI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M.A TSIKRIKA KAI SIA OE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based in Attica region, has joined the Action “Entrepreneurship  Toolbox”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supporting existing small and very small enterprises,  operating in the following categories: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Catering services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Educational and social services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150.000 € out of which 75.000 €  is public expenditure.  The Action is co-financed by Greece and the European Union - European Regional Development Fund.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905397" y="5977086"/>
            <a:ext cx="9217024" cy="5502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co-financed Business Plan includes investments  in 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of the business’s premises for energy efficiency, health, safety and accessibility improvement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and equipment for energy efficiency, health and safety improvement, ICT.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and procedures standardization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Promotion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 for new 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of preparation/implementation/monitoring of the business plan.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Reinforcement of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 of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Entrepreneurship Reinforcement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Creation/ retention of jobs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239</Words>
  <Application>Microsoft Office PowerPoint</Application>
  <PresentationFormat>Προσαρμογή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58</cp:revision>
  <dcterms:created xsi:type="dcterms:W3CDTF">2018-02-13T12:16:57Z</dcterms:created>
  <dcterms:modified xsi:type="dcterms:W3CDTF">2023-08-30T07:40:29Z</dcterms:modified>
</cp:coreProperties>
</file>